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1" r:id="rId2"/>
    <p:sldId id="264" r:id="rId3"/>
    <p:sldId id="257" r:id="rId4"/>
    <p:sldId id="262" r:id="rId5"/>
    <p:sldId id="263" r:id="rId6"/>
    <p:sldId id="265" r:id="rId7"/>
    <p:sldId id="267" r:id="rId8"/>
    <p:sldId id="268" r:id="rId9"/>
    <p:sldId id="269" r:id="rId10"/>
    <p:sldId id="270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6666"/>
    <a:srgbClr val="808000"/>
    <a:srgbClr val="990033"/>
    <a:srgbClr val="996633"/>
    <a:srgbClr val="993366"/>
    <a:srgbClr val="9966FF"/>
    <a:srgbClr val="FF99FF"/>
    <a:srgbClr val="D60093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59EF7-241C-4BC7-9C5F-4F19D04E3365}" type="datetimeFigureOut">
              <a:rPr lang="en-GB" smtClean="0"/>
              <a:t>01/03/2016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E010-04E4-499E-8E82-535F7CD5B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4E010-04E4-499E-8E82-535F7CD5B0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3DF0-2D61-4CFE-AF02-45D9739D490B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94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0952-7703-4B48-9DC0-96B8C8C3AF47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3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538F-3135-47CB-95FF-89675FDC2882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2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963E-F8C9-4FFE-B335-C7EBC3DD21B7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BD2D-3EEA-4F75-977B-85A44CC06F36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482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700A-B250-4D33-AC2A-F49F116AE1B1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3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46BA5-79D3-4D07-A345-6A10C9146F14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0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AC45-B969-4B75-ACC6-DC0F230762C2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18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313-B1BE-4CA6-9747-80547730A3EA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1574-D179-48B3-B9F3-22F9BF18C950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682-2135-49F1-BC6D-428CA6ECE391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7F7-FE72-4C4D-97C3-ED65A0CD09C3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F5B4-72BB-4830-9817-F76879B51C79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B80B-9AF2-4BC3-A90E-C52B10484403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E9EB4-4D03-4E73-A51C-30CF1288235C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2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A3A5-1E31-4894-B214-F959DE4E6D4F}" type="datetime2">
              <a:rPr lang="en-GB" smtClean="0"/>
              <a:t>Tuesday, 01 March 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CFE2D-092C-4D8C-9F63-2AF7560B84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4800" dirty="0" smtClean="0"/>
              <a:t>CSC3122 – Mobile Computer Systems Development</a:t>
            </a: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2800" dirty="0" smtClean="0"/>
              <a:t>Storyboard - Hospitality</a:t>
            </a:r>
            <a:r>
              <a:rPr lang="en-GB" sz="4000" dirty="0" smtClean="0"/>
              <a:t> </a:t>
            </a:r>
            <a:endParaRPr lang="en-GB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9300" y="6041362"/>
            <a:ext cx="2295525" cy="365125"/>
          </a:xfrm>
        </p:spPr>
        <p:txBody>
          <a:bodyPr/>
          <a:lstStyle/>
          <a:p>
            <a:fld id="{F636B048-C7F1-4345-BA8A-E741F722B3A6}" type="datetime2">
              <a:rPr lang="en-GB" sz="1000" smtClean="0">
                <a:solidFill>
                  <a:schemeClr val="tx1"/>
                </a:solidFill>
              </a:rPr>
              <a:t>Tuesday, 01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smtClean="0">
                <a:solidFill>
                  <a:schemeClr val="tx1"/>
                </a:solidFill>
              </a:rPr>
              <a:t>Jomin Kaitholil George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10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Useful Links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www.truckinsurancequote.co.uk/wp-content/uploads/2014/07/useful_lin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15196"/>
            <a:ext cx="2104010" cy="6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1775998" y="3246887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0667" y="326668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NHS Choices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0667" y="3443079"/>
            <a:ext cx="18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For news and advice on a range of topics including health care &amp; support and your nearest services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75998" y="4111906"/>
            <a:ext cx="1974035" cy="700273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0667" y="4131708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First Aid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0667" y="4308098"/>
            <a:ext cx="184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</a:rPr>
              <a:t>Advice on basic first aid and how to put together a home first aid kit</a:t>
            </a:r>
            <a:endParaRPr lang="en-GB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1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11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Send Feedback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Send Feedback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02494" y="3815996"/>
            <a:ext cx="1974035" cy="657151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1224" y="3853506"/>
            <a:ext cx="1975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Write your feedback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7867" y="2499350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We greatly value your feedback to help us maintain our features to the best. You could make a real difference to our service and it would really help us understand what we have to do in order to give a better service to our customer. 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637" y="3429196"/>
            <a:ext cx="187084" cy="1793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099" y="3434305"/>
            <a:ext cx="187084" cy="1793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3442396"/>
            <a:ext cx="187084" cy="1793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268" y="3447505"/>
            <a:ext cx="187084" cy="1793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975" y="3442915"/>
            <a:ext cx="187084" cy="1793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Submit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3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12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About the app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About the app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buddyloans-blog.s3-eu-central-1.amazonaws.com/app/uploads/2015/02/nhs-scheme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" b="27923"/>
          <a:stretch/>
        </p:blipFill>
        <p:spPr bwMode="auto">
          <a:xfrm>
            <a:off x="1734218" y="2415541"/>
            <a:ext cx="2116938" cy="7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734218" y="4876800"/>
            <a:ext cx="2116938" cy="38903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34217" y="4950995"/>
            <a:ext cx="210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Developed by</a:t>
            </a:r>
          </a:p>
          <a:p>
            <a:pPr algn="ctr"/>
            <a:r>
              <a:rPr lang="en-GB" sz="700" b="1" dirty="0" smtClean="0">
                <a:solidFill>
                  <a:schemeClr val="bg1"/>
                </a:solidFill>
              </a:rPr>
              <a:t>Jomin George</a:t>
            </a:r>
            <a:endParaRPr lang="en-GB" sz="7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296" y="5104780"/>
            <a:ext cx="102662" cy="1026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98858" y="3238501"/>
            <a:ext cx="19806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3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/>
          </a:bodyPr>
          <a:lstStyle/>
          <a:p>
            <a:r>
              <a:rPr lang="en-US" dirty="0" smtClean="0"/>
              <a:t>Structure </a:t>
            </a:r>
            <a:endParaRPr lang="en-GB" dirty="0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Tuesday, 01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762375" y="1353322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Login</a:t>
            </a:r>
            <a:endParaRPr lang="en-GB" sz="10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4348163" y="1705748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8988" y="1991496"/>
            <a:ext cx="355917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88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3200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Forgot-password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48163" y="1991496"/>
            <a:ext cx="13763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34050" y="199149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38737" y="2277245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Homepage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8180" y="2915421"/>
            <a:ext cx="48577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4050" y="2629671"/>
            <a:ext cx="1" cy="2857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35932" y="2915419"/>
            <a:ext cx="39346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7068" y="2915419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81280" y="322736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Profile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137392" y="2921363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551604" y="3217833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Find Services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39932" y="291541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54144" y="320116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Call for help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03500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017712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Remainders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68835" y="2917206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483047" y="3213676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Appointments 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42459" y="1998930"/>
            <a:ext cx="0" cy="2857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56671" y="2284679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Register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005265" y="290469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419477" y="319044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Send Feedback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470596" y="2919938"/>
            <a:ext cx="0" cy="275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884808" y="3205688"/>
            <a:ext cx="1171575" cy="35242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About the app</a:t>
            </a:r>
            <a:endParaRPr lang="en-GB" sz="105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0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69" y="966428"/>
            <a:ext cx="2241216" cy="3958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0025"/>
            <a:ext cx="8596668" cy="1153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 Un, Sign In and Forgot Password Screen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1" y="1800239"/>
            <a:ext cx="1769857" cy="31251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05" y="1800239"/>
            <a:ext cx="1769858" cy="3125154"/>
          </a:xfrm>
          <a:prstGeom prst="rect">
            <a:avLst/>
          </a:prstGeom>
        </p:spPr>
      </p:pic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>
          <a:xfrm>
            <a:off x="6281295" y="6041362"/>
            <a:ext cx="1835777" cy="365125"/>
          </a:xfrm>
        </p:spPr>
        <p:txBody>
          <a:bodyPr/>
          <a:lstStyle/>
          <a:p>
            <a:fld id="{BAA208EE-30F3-4A6B-9D94-7D89D666155F}" type="datetime2">
              <a:rPr lang="en-GB" sz="1000" smtClean="0">
                <a:solidFill>
                  <a:schemeClr val="tx1"/>
                </a:solidFill>
              </a:rPr>
              <a:t>Tuesday, 01 March 2016</a:t>
            </a:fld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tx1"/>
                </a:solidFill>
              </a:rPr>
              <a:t>Jomin Kaitholil George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2425"/>
            <a:ext cx="8596668" cy="684694"/>
          </a:xfrm>
        </p:spPr>
        <p:txBody>
          <a:bodyPr/>
          <a:lstStyle/>
          <a:p>
            <a:r>
              <a:rPr lang="en-GB" dirty="0" smtClean="0"/>
              <a:t>Home Page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47489" y="6041362"/>
            <a:ext cx="2669583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7" y="1037119"/>
            <a:ext cx="2707429" cy="4782500"/>
          </a:xfrm>
          <a:prstGeom prst="rect">
            <a:avLst/>
          </a:prstGeom>
        </p:spPr>
      </p:pic>
      <p:pic>
        <p:nvPicPr>
          <p:cNvPr id="1028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949" y="1495196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9" y="2317155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238983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257607" y="2409596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253311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271935" y="3094364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255048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273672" y="3779132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3269376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88000" y="4463900"/>
            <a:ext cx="900853" cy="62650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71" y="2468368"/>
            <a:ext cx="365323" cy="3784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876" y="2462332"/>
            <a:ext cx="445721" cy="445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671" y="3828318"/>
            <a:ext cx="456261" cy="4562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682" y="3851476"/>
            <a:ext cx="381488" cy="3756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713" y="3180107"/>
            <a:ext cx="419457" cy="4194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209" y="3180107"/>
            <a:ext cx="419457" cy="4194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8983" y="2865576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Profile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56337" y="286517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Find Services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1875" y="3563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Remainder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70251" y="354341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Appointments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287" y="4251179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Call for help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82424" y="4253456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Useful Links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85287" y="4923281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Send Feedback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816" y="4496772"/>
            <a:ext cx="446961" cy="4469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359894" y="4912669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About the app 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326" y="4498391"/>
            <a:ext cx="396340" cy="45457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72948" y="1776905"/>
            <a:ext cx="1784493" cy="3264471"/>
            <a:chOff x="531422" y="1258862"/>
            <a:chExt cx="2707429" cy="47825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22" y="1258862"/>
              <a:ext cx="2707429" cy="4782500"/>
            </a:xfrm>
            <a:prstGeom prst="rect">
              <a:avLst/>
            </a:prstGeom>
          </p:spPr>
        </p:pic>
        <p:pic>
          <p:nvPicPr>
            <p:cNvPr id="72" name="Picture 4" descr="https://www.whatdotheyknow.com/request/150554/response/369336/attach/html/3/foiextract20130315-26786-ybc6oe-0-13_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4" y="1716939"/>
              <a:ext cx="2122488" cy="821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http://ipadinsight.com/wp-content/uploads/2013/02/Subtle-Blue-and-Green-iPad-wallpaper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54" y="2538898"/>
              <a:ext cx="2120748" cy="286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3981024">
              <a:off x="1189708" y="3034191"/>
              <a:ext cx="1571156" cy="1574231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89708" y="3636366"/>
              <a:ext cx="1560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>
                  <a:solidFill>
                    <a:schemeClr val="bg1"/>
                  </a:solidFill>
                </a:rPr>
                <a:t>Loading ..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73951" y="2514601"/>
            <a:ext cx="1398116" cy="131708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4949" y="2082088"/>
            <a:ext cx="212364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707" y="2115158"/>
            <a:ext cx="176369" cy="1322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91157" y="2061385"/>
            <a:ext cx="89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4911" y="2468379"/>
            <a:ext cx="89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 smtClean="0">
                <a:solidFill>
                  <a:schemeClr val="bg1"/>
                </a:solidFill>
              </a:rPr>
              <a:t>Home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26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5933" y="6041362"/>
            <a:ext cx="2971140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5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9" y="1043705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1" y="1501782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61" y="2323741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10" y="2481846"/>
            <a:ext cx="784266" cy="78426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30591" y="3266112"/>
            <a:ext cx="212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Jomin George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0591" y="3441086"/>
            <a:ext cx="2122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Last Login: Thursday, February 29, 2016, 15:20:13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716787" y="4282936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275" y="3152692"/>
            <a:ext cx="82343" cy="823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78007" y="3106729"/>
            <a:ext cx="7338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" dirty="0" smtClean="0">
                <a:solidFill>
                  <a:schemeClr val="bg1"/>
                </a:solidFill>
              </a:rPr>
              <a:t>Change Picture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4436" y="4879532"/>
            <a:ext cx="5581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 smtClean="0">
                <a:solidFill>
                  <a:schemeClr val="bg1"/>
                </a:solidFill>
              </a:rPr>
              <a:t>Done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572" y="4324861"/>
            <a:ext cx="93479" cy="58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022" y="4261498"/>
            <a:ext cx="7441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Email Address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6787" y="4579790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8" y="4612102"/>
            <a:ext cx="106486" cy="1064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89022" y="4566575"/>
            <a:ext cx="8402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Contact Number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716788" y="368390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228" y="3713659"/>
            <a:ext cx="109134" cy="91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71457" y="366560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Gender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704947" y="3976251"/>
            <a:ext cx="1974035" cy="163227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744" y="3999377"/>
            <a:ext cx="116618" cy="1166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89022" y="3960998"/>
            <a:ext cx="5613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</a:t>
            </a:r>
            <a:endParaRPr lang="en-GB" sz="7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513345" y="4020244"/>
            <a:ext cx="113533" cy="5122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640363" y="2105209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720" y="2138279"/>
            <a:ext cx="176369" cy="1322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39094" y="2085934"/>
            <a:ext cx="210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Profile</a:t>
            </a:r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6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Find Services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828552" y="2482673"/>
            <a:ext cx="900853" cy="626503"/>
          </a:xfrm>
          <a:prstGeom prst="rect">
            <a:avLst/>
          </a:prstGeom>
          <a:solidFill>
            <a:srgbClr val="006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2847176" y="2482673"/>
            <a:ext cx="900853" cy="62650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42880" y="3167441"/>
            <a:ext cx="900853" cy="626503"/>
          </a:xfrm>
          <a:prstGeom prst="rect">
            <a:avLst/>
          </a:prstGeom>
          <a:solidFill>
            <a:srgbClr val="FF99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861504" y="3167441"/>
            <a:ext cx="900853" cy="626503"/>
          </a:xfrm>
          <a:prstGeom prst="rect">
            <a:avLst/>
          </a:prstGeom>
          <a:solidFill>
            <a:srgbClr val="CCCC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44617" y="3852209"/>
            <a:ext cx="900853" cy="626503"/>
          </a:xfrm>
          <a:prstGeom prst="rect">
            <a:avLst/>
          </a:prstGeom>
          <a:solidFill>
            <a:srgbClr val="99336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63241" y="3852209"/>
            <a:ext cx="900853" cy="626503"/>
          </a:xfrm>
          <a:prstGeom prst="rect">
            <a:avLst/>
          </a:prstGeom>
          <a:solidFill>
            <a:srgbClr val="996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1858945" y="4536977"/>
            <a:ext cx="900853" cy="626503"/>
          </a:xfrm>
          <a:prstGeom prst="rect">
            <a:avLst/>
          </a:prstGeom>
          <a:solidFill>
            <a:srgbClr val="9900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877569" y="4536977"/>
            <a:ext cx="900853" cy="626503"/>
          </a:xfrm>
          <a:prstGeom prst="rect">
            <a:avLst/>
          </a:prstGeom>
          <a:solidFill>
            <a:srgbClr val="0099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828552" y="2938653"/>
            <a:ext cx="8953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Hospital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5906" y="293825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Pharmacies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51444" y="3636330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Walk-in Centre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9820" y="361649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Fracture Clinic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74856" y="4324256"/>
            <a:ext cx="8787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GP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1993" y="4326533"/>
            <a:ext cx="90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Dentist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74856" y="4996358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Eye-care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49463" y="4985746"/>
            <a:ext cx="8857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 smtClean="0">
                <a:solidFill>
                  <a:schemeClr val="bg1"/>
                </a:solidFill>
              </a:rPr>
              <a:t>Sexual Health</a:t>
            </a:r>
            <a:endParaRPr lang="en-GB" sz="7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35" y="2558982"/>
            <a:ext cx="399064" cy="399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35" y="3898343"/>
            <a:ext cx="431726" cy="4317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1750" y="2543001"/>
            <a:ext cx="528913" cy="350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3" y="3218423"/>
            <a:ext cx="265423" cy="440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343" y="3220507"/>
            <a:ext cx="409248" cy="409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123" y="3915173"/>
            <a:ext cx="360166" cy="4287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579" y="4582666"/>
            <a:ext cx="429516" cy="429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555" y="4627533"/>
            <a:ext cx="432606" cy="34782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728133" y="2161511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Find Services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4" y="1121527"/>
            <a:ext cx="2707429" cy="4782500"/>
          </a:xfrm>
          <a:prstGeom prst="rect">
            <a:avLst/>
          </a:prstGeom>
        </p:spPr>
      </p:pic>
      <p:pic>
        <p:nvPicPr>
          <p:cNvPr id="47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46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16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5179806" y="2195240"/>
            <a:ext cx="2137257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3176" y="2228310"/>
            <a:ext cx="176369" cy="13227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209015" y="2195240"/>
            <a:ext cx="2090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Pharmacies</a:t>
            </a:r>
            <a:endParaRPr lang="en-GB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28" idx="3"/>
            <a:endCxn id="46" idx="1"/>
          </p:cNvCxnSpPr>
          <p:nvPr/>
        </p:nvCxnSpPr>
        <p:spPr>
          <a:xfrm>
            <a:off x="4131135" y="3512777"/>
            <a:ext cx="7597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werneth.mycouncillor.org.uk/files/2015/12/Pharmacy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9" b="1"/>
          <a:stretch/>
        </p:blipFill>
        <p:spPr bwMode="auto">
          <a:xfrm>
            <a:off x="5195310" y="2417445"/>
            <a:ext cx="2121753" cy="7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243176" y="3214256"/>
            <a:ext cx="2040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solidFill>
                  <a:schemeClr val="bg1"/>
                </a:solidFill>
              </a:rPr>
              <a:t>Lorem ipsum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 sit </a:t>
            </a:r>
            <a:r>
              <a:rPr lang="en-GB" sz="800" dirty="0" err="1">
                <a:solidFill>
                  <a:schemeClr val="bg1"/>
                </a:solidFill>
              </a:rPr>
              <a:t>amet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consectetuer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adipiscing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elit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commodo</a:t>
            </a:r>
            <a:r>
              <a:rPr lang="en-GB" sz="800" dirty="0">
                <a:solidFill>
                  <a:schemeClr val="bg1"/>
                </a:solidFill>
              </a:rPr>
              <a:t> ligula </a:t>
            </a:r>
            <a:r>
              <a:rPr lang="en-GB" sz="800" dirty="0" err="1">
                <a:solidFill>
                  <a:schemeClr val="bg1"/>
                </a:solidFill>
              </a:rPr>
              <a:t>eget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dolor</a:t>
            </a:r>
            <a:r>
              <a:rPr lang="en-GB" sz="800" dirty="0">
                <a:solidFill>
                  <a:schemeClr val="bg1"/>
                </a:solidFill>
              </a:rPr>
              <a:t>. </a:t>
            </a:r>
            <a:r>
              <a:rPr lang="en-GB" sz="800" dirty="0" err="1">
                <a:solidFill>
                  <a:schemeClr val="bg1"/>
                </a:solidFill>
              </a:rPr>
              <a:t>Aenean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massa</a:t>
            </a:r>
            <a:r>
              <a:rPr lang="en-GB" sz="800" dirty="0">
                <a:solidFill>
                  <a:schemeClr val="bg1"/>
                </a:solidFill>
              </a:rPr>
              <a:t>. Cum </a:t>
            </a:r>
            <a:r>
              <a:rPr lang="en-GB" sz="800" dirty="0" err="1">
                <a:solidFill>
                  <a:schemeClr val="bg1"/>
                </a:solidFill>
              </a:rPr>
              <a:t>sociis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natoque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penatibus</a:t>
            </a:r>
            <a:r>
              <a:rPr lang="en-GB" sz="800" dirty="0">
                <a:solidFill>
                  <a:schemeClr val="bg1"/>
                </a:solidFill>
              </a:rPr>
              <a:t> et </a:t>
            </a:r>
            <a:r>
              <a:rPr lang="en-GB" sz="800" dirty="0" err="1">
                <a:solidFill>
                  <a:schemeClr val="bg1"/>
                </a:solidFill>
              </a:rPr>
              <a:t>magnis</a:t>
            </a:r>
            <a:r>
              <a:rPr lang="en-GB" sz="800" dirty="0">
                <a:solidFill>
                  <a:schemeClr val="bg1"/>
                </a:solidFill>
              </a:rPr>
              <a:t> dis parturient </a:t>
            </a:r>
            <a:r>
              <a:rPr lang="en-GB" sz="800" dirty="0" err="1">
                <a:solidFill>
                  <a:schemeClr val="bg1"/>
                </a:solidFill>
              </a:rPr>
              <a:t>montes</a:t>
            </a:r>
            <a:r>
              <a:rPr lang="en-GB" sz="800" dirty="0">
                <a:solidFill>
                  <a:schemeClr val="bg1"/>
                </a:solidFill>
              </a:rPr>
              <a:t>, </a:t>
            </a:r>
            <a:r>
              <a:rPr lang="en-GB" sz="800" dirty="0" err="1">
                <a:solidFill>
                  <a:schemeClr val="bg1"/>
                </a:solidFill>
              </a:rPr>
              <a:t>nascetur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r>
              <a:rPr lang="en-GB" sz="800" dirty="0" err="1">
                <a:solidFill>
                  <a:schemeClr val="bg1"/>
                </a:solidFill>
              </a:rPr>
              <a:t>ridiculus</a:t>
            </a:r>
            <a:r>
              <a:rPr lang="en-GB" sz="800" dirty="0">
                <a:solidFill>
                  <a:schemeClr val="bg1"/>
                </a:solidFill>
              </a:rPr>
              <a:t> mus</a:t>
            </a:r>
            <a:r>
              <a:rPr lang="en-GB" sz="800" dirty="0" smtClean="0">
                <a:solidFill>
                  <a:schemeClr val="bg1"/>
                </a:solidFill>
              </a:rPr>
              <a:t>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isostech.com/wp-content/uploads/2014/06/GoogleMap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77" y="4182588"/>
            <a:ext cx="2040158" cy="10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7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Remainder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Remainder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9242" y="2530464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Date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04573" y="2883815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9242" y="2903617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Time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791816" y="3260793"/>
            <a:ext cx="1974035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485" y="328059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Remainder Type</a:t>
            </a:r>
            <a:endParaRPr lang="en-GB" sz="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rot="10800000">
            <a:off x="3539189" y="3315582"/>
            <a:ext cx="179120" cy="127293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2122019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8" y="5030503"/>
            <a:ext cx="2123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Save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1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8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38" y="2401563"/>
            <a:ext cx="2120748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Appointments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37640" y="2177292"/>
            <a:ext cx="21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Appointments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04573" y="2510662"/>
            <a:ext cx="1968357" cy="23630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0432" y="253046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Date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8006" y="2529053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Time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7297" y="2533160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Description |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9091" y="252905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   Delete</a:t>
            </a:r>
            <a:endParaRPr lang="en-GB" sz="8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93241" y="2776654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0447" y="2821394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28.02.2016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7878" y="2810169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10:00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8086" y="2806105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Prescription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7634" y="2818396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5895" y="3081923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3101" y="3126663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02.03.2016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0532" y="3115438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14:00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40740" y="3111374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Follow up     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0288" y="3123665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13101" y="3399158"/>
            <a:ext cx="1968357" cy="236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0307" y="3443898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03.03.2016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738" y="3432673"/>
            <a:ext cx="4700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12:00   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47946" y="3428609"/>
            <a:ext cx="731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b="1" dirty="0" smtClean="0">
                <a:solidFill>
                  <a:schemeClr val="bg1"/>
                </a:solidFill>
              </a:rPr>
              <a:t>Fracture Clinic |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47494" y="3440900"/>
            <a:ext cx="4516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b="1" dirty="0" smtClean="0">
                <a:solidFill>
                  <a:schemeClr val="bg1"/>
                </a:solidFill>
              </a:rPr>
              <a:t>X</a:t>
            </a:r>
            <a:endParaRPr lang="en-GB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5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5191" y="6041362"/>
            <a:ext cx="3301881" cy="365125"/>
          </a:xfrm>
        </p:spPr>
        <p:txBody>
          <a:bodyPr/>
          <a:lstStyle/>
          <a:p>
            <a:fld id="{E6008008-1AA2-4AA8-B340-56FF6FD94424}" type="datetime2">
              <a:rPr lang="en-GB" smtClean="0"/>
              <a:t>Tuesday, 01 March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Jomin Kaitholil George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CFE2D-092C-4D8C-9F63-2AF7560B84D1}" type="slidenum">
              <a:rPr lang="en-GB" smtClean="0"/>
              <a:t>9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6" y="1121527"/>
            <a:ext cx="2707429" cy="4782500"/>
          </a:xfrm>
          <a:prstGeom prst="rect">
            <a:avLst/>
          </a:prstGeom>
        </p:spPr>
      </p:pic>
      <p:pic>
        <p:nvPicPr>
          <p:cNvPr id="29" name="Picture 4" descr="https://www.whatdotheyknow.com/request/150554/response/369336/attach/html/3/foiextract20130315-26786-ybc6oe-0-13_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68" y="1579604"/>
            <a:ext cx="2122488" cy="82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ttp://ipadinsight.com/wp-content/uploads/2013/02/Subtle-Blue-and-Green-iPa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40" y="2401563"/>
            <a:ext cx="2104009" cy="2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737641" y="2195240"/>
            <a:ext cx="210400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77334" y="234776"/>
            <a:ext cx="8596668" cy="59377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Call for help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2228310"/>
            <a:ext cx="176369" cy="1322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26599" y="2177292"/>
            <a:ext cx="215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</a:rPr>
              <a:t>Call for help</a:t>
            </a:r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27867" y="5055342"/>
            <a:ext cx="1037658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6597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999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msinetpub.vo.llnwd.net/d1/matthester/blog/images/PowerShell-Not-your-Fathers-Command-Line_780C/imag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b="17094"/>
          <a:stretch/>
        </p:blipFill>
        <p:spPr bwMode="auto">
          <a:xfrm>
            <a:off x="1737641" y="2405447"/>
            <a:ext cx="2110460" cy="8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85982" y="3261360"/>
            <a:ext cx="204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800" dirty="0" smtClean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NHS provide two different helpline for the patient, 111 service is free telephone service which a team of fully trained advisers there to assist you 24 hours a day, 365 days a year.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  <a:p>
            <a:pPr algn="just"/>
            <a:r>
              <a:rPr lang="en-GB" sz="800" dirty="0" smtClean="0">
                <a:solidFill>
                  <a:schemeClr val="bg1"/>
                </a:solidFill>
              </a:rPr>
              <a:t>999 is an emergency number and only ring this number if you or the patient you ringing for is seeking for urgent care</a:t>
            </a:r>
          </a:p>
          <a:p>
            <a:pPr algn="just"/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75032" y="5055342"/>
            <a:ext cx="1059181" cy="204716"/>
          </a:xfrm>
          <a:prstGeom prst="rect">
            <a:avLst/>
          </a:prstGeom>
          <a:solidFill>
            <a:srgbClr val="3A76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2871" y="5030503"/>
            <a:ext cx="1038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Call 111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851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564</TotalTime>
  <Words>458</Words>
  <Application>Microsoft Office PowerPoint</Application>
  <PresentationFormat>Widescreen</PresentationFormat>
  <Paragraphs>136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 CSC3122 – Mobile Computer Systems Development Storyboard - Hospitality </vt:lpstr>
      <vt:lpstr>Structure </vt:lpstr>
      <vt:lpstr>Sign Un, Sign In and Forgot Password Screen</vt:lpstr>
      <vt:lpstr>Home Page </vt:lpstr>
      <vt:lpstr>Profile</vt:lpstr>
      <vt:lpstr>Find Services</vt:lpstr>
      <vt:lpstr>Remainder </vt:lpstr>
      <vt:lpstr>Appointments </vt:lpstr>
      <vt:lpstr>Call for help</vt:lpstr>
      <vt:lpstr>Useful Links</vt:lpstr>
      <vt:lpstr>Send Feedback</vt:lpstr>
      <vt:lpstr>About the app</vt:lpstr>
    </vt:vector>
  </TitlesOfParts>
  <Company>Newcastle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Jomin Kaitholil George (UG)</dc:creator>
  <cp:lastModifiedBy>Jomin George</cp:lastModifiedBy>
  <cp:revision>273</cp:revision>
  <dcterms:created xsi:type="dcterms:W3CDTF">2016-02-04T10:48:13Z</dcterms:created>
  <dcterms:modified xsi:type="dcterms:W3CDTF">2016-03-01T16:25:18Z</dcterms:modified>
</cp:coreProperties>
</file>